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5"/>
  </p:notesMasterIdLst>
  <p:sldIdLst>
    <p:sldId id="295" r:id="rId3"/>
    <p:sldId id="262" r:id="rId4"/>
    <p:sldId id="264" r:id="rId5"/>
    <p:sldId id="266" r:id="rId6"/>
    <p:sldId id="297" r:id="rId7"/>
    <p:sldId id="268" r:id="rId8"/>
    <p:sldId id="294" r:id="rId9"/>
    <p:sldId id="274" r:id="rId10"/>
    <p:sldId id="276" r:id="rId11"/>
    <p:sldId id="278" r:id="rId12"/>
    <p:sldId id="279" r:id="rId13"/>
    <p:sldId id="280" r:id="rId14"/>
    <p:sldId id="281" r:id="rId15"/>
    <p:sldId id="29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9" autoAdjust="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C0B4A-028F-4D80-BF9F-D9E3CB612045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CB04-60B3-448F-97C5-401E1555D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7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4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098E-A2B4-4E4E-AC9D-C90B6B35AA9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2/23/2015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9F5B-C6F4-4720-8F62-54923B5E979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62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93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8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0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8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4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1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5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B6E59C-3F26-4FE4-AA25-B97EF25E6BE6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8355814-42DF-4737-9B5F-29B1AEC4D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21%20&#1044;&#1086;&#1088;&#1086;&#1078;&#1082;&#1072;%2021.wm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2.wav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кола\Для создания презентаций\Рисунки\Цветы\ромашка\ромашки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r="17949"/>
          <a:stretch>
            <a:fillRect/>
          </a:stretch>
        </p:blipFill>
        <p:spPr bwMode="auto">
          <a:xfrm>
            <a:off x="-5589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380">
            <a:off x="-398972" y="661881"/>
            <a:ext cx="9444956" cy="195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3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214290"/>
          <a:ext cx="8715436" cy="645331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/>
                <a:gridCol w="1928826"/>
                <a:gridCol w="4857784"/>
              </a:tblGrid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гарадоў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гарадам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імі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ымі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гарадамі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гарадах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14282" y="571480"/>
            <a:ext cx="1535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Назоўны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538575"/>
            <a:ext cx="12100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538707"/>
            <a:ext cx="17659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Давальны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786190"/>
            <a:ext cx="20401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Вінавальны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2062" y="4857760"/>
            <a:ext cx="1369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953" y="5857892"/>
            <a:ext cx="11256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500042"/>
            <a:ext cx="9701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якія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1467137"/>
            <a:ext cx="962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якіх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2467269"/>
            <a:ext cx="1018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кім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3714752"/>
            <a:ext cx="1832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якія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якіх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73764" y="4786322"/>
            <a:ext cx="11031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кімі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3633" y="5786454"/>
            <a:ext cx="1409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be-BY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 якіх?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186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214290"/>
          <a:ext cx="8715436" cy="659632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/>
                <a:gridCol w="1928826"/>
                <a:gridCol w="4857784"/>
              </a:tblGrid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гарады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дзяржавы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гарадоў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дзяржаў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гарадам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дзяржавам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гарады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дзяржавы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імі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ымі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гарадамі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імі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ымі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дзяржавамі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гарадах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дзяржавах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14282" y="571480"/>
            <a:ext cx="1535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Назоўны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538575"/>
            <a:ext cx="12100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538707"/>
            <a:ext cx="17659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Давальны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786190"/>
            <a:ext cx="20401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Вінавальны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2062" y="4857760"/>
            <a:ext cx="1369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953" y="5857892"/>
            <a:ext cx="11256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500042"/>
            <a:ext cx="9701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якія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1467137"/>
            <a:ext cx="962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якіх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2467269"/>
            <a:ext cx="1018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кім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3714752"/>
            <a:ext cx="1832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якія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якіх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73764" y="4786322"/>
            <a:ext cx="11031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кімі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3633" y="5786454"/>
            <a:ext cx="1409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be-BY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 якіх?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9626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214290"/>
          <a:ext cx="8715436" cy="659632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/>
                <a:gridCol w="1928826"/>
                <a:gridCol w="4857784"/>
              </a:tblGrid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гарады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дзяржавы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глыбок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чыст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азёры</a:t>
                      </a: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гарадоў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дзяржаў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глыбок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чыст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азёр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аў</a:t>
                      </a:r>
                      <a:endParaRPr lang="be-BY" sz="20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гарадам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дзяржавам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глыбок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чыст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</a:t>
                      </a:r>
                      <a:r>
                        <a:rPr lang="be-BY" sz="2000" b="1" u="none" kern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азёрам</a:t>
                      </a:r>
                      <a:endParaRPr lang="be-BY" sz="2000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гарады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дзяржавы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глыбок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ія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чыст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ыя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азёры</a:t>
                      </a: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імі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прыгож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ымі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гарадамі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імі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ымі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дзяржавамі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глыбок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імі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чыст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ымі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азёрамі</a:t>
                      </a: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беларуск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be-BY" sz="2000" b="1" u="none" kern="1200" smtClean="0">
                          <a:solidFill>
                            <a:srgbClr val="003399"/>
                          </a:solidFill>
                        </a:rPr>
                        <a:t>прыгож</a:t>
                      </a:r>
                      <a:r>
                        <a:rPr lang="be-BY" sz="2000" b="1" u="none" kern="1200" smtClean="0">
                          <a:solidFill>
                            <a:srgbClr val="C00000"/>
                          </a:solidFill>
                        </a:rPr>
                        <a:t>ых </a:t>
                      </a:r>
                      <a:r>
                        <a:rPr lang="be-BY" sz="2000" b="1" u="none" kern="1200" smtClean="0">
                          <a:solidFill>
                            <a:srgbClr val="003399"/>
                          </a:solidFill>
                        </a:rPr>
                        <a:t> гарадах</a:t>
                      </a: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вялік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 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вольн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дзяржавах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глыбок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іх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 чыст</a:t>
                      </a:r>
                      <a:r>
                        <a:rPr lang="be-BY" sz="2000" b="1" u="none" kern="1200" dirty="0" smtClean="0">
                          <a:solidFill>
                            <a:srgbClr val="C00000"/>
                          </a:solidFill>
                        </a:rPr>
                        <a:t>ых</a:t>
                      </a:r>
                      <a:r>
                        <a:rPr lang="be-BY" sz="2000" b="1" u="none" kern="1200" dirty="0" smtClean="0">
                          <a:solidFill>
                            <a:srgbClr val="003399"/>
                          </a:solidFill>
                        </a:rPr>
                        <a:t> азёрах</a:t>
                      </a: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14282" y="571480"/>
            <a:ext cx="1535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Назоўны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538575"/>
            <a:ext cx="12100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538707"/>
            <a:ext cx="17659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Давальны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786190"/>
            <a:ext cx="20401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Вінавальны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2062" y="4857760"/>
            <a:ext cx="1369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953" y="5857892"/>
            <a:ext cx="11256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500042"/>
            <a:ext cx="9701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якія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1467137"/>
            <a:ext cx="962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якіх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2467269"/>
            <a:ext cx="1018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кім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3714752"/>
            <a:ext cx="1832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якія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якіх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73764" y="4786322"/>
            <a:ext cx="11031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кімі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3633" y="5786454"/>
            <a:ext cx="1409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be-BY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 якіх?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20293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9">
            <a:hlinkClick r:id="rId2" action="ppaction://hlinkfile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3955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9065823">
            <a:off x="2163154" y="3560556"/>
            <a:ext cx="799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800" b="1" dirty="0" smtClean="0"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hlinkClick r:id="rId2" action="ppaction://hlinkfile"/>
              </a:rPr>
              <a:t>ФІЗКУЛЬТХВІЛІНКА</a:t>
            </a:r>
            <a:endParaRPr lang="en-US" sz="4800" b="1" dirty="0">
              <a:solidFill>
                <a:srgbClr val="00B05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pic>
        <p:nvPicPr>
          <p:cNvPr id="2050" name="Picture 2" descr="D:\sp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95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766655">
            <a:off x="1619672" y="2318555"/>
            <a:ext cx="5851025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be-BY" sz="5400" b="1" dirty="0">
                <a:solidFill>
                  <a:srgbClr val="00B05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hlinkClick r:id="rId2" action="ppaction://hlinkfile"/>
              </a:rPr>
              <a:t>ФІЗКУЛЬТХВІЛІНКА</a:t>
            </a:r>
            <a:endParaRPr lang="en-US" sz="5400" b="1" dirty="0">
              <a:solidFill>
                <a:srgbClr val="00B05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903ccb9295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5388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9709080">
            <a:off x="5145115" y="3151223"/>
            <a:ext cx="3417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Работа ў </a:t>
            </a:r>
            <a:r>
              <a:rPr lang="ru-RU" sz="6000" dirty="0" err="1"/>
              <a:t>групах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7651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:\2012-2013\Курочкина\1\18 феврвля\Полац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428604"/>
            <a:ext cx="268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1" cap="none" spc="0" dirty="0" smtClean="0">
                <a:ln w="57150" cmpd="sng">
                  <a:solidFill>
                    <a:srgbClr val="0033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Полацк</a:t>
            </a:r>
            <a:endParaRPr lang="ru-RU" sz="5400" b="1" cap="none" spc="0" dirty="0">
              <a:ln w="57150" cmpd="sng">
                <a:solidFill>
                  <a:srgbClr val="003399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5" name="Picture 3" descr="D: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" y="-1717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219" y="705603"/>
            <a:ext cx="30861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e-BY" sz="8000" b="1" dirty="0">
                <a:ln w="1905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Полацк</a:t>
            </a:r>
            <a:endParaRPr lang="ru-RU" sz="8000" b="1" dirty="0">
              <a:ln w="1905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516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Школа\Для создания презентаций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7" name="Picture 1" descr="G:\2012-2013\Курочкина\1\18 феврвля\Минск.jpg"/>
          <p:cNvPicPr>
            <a:picLocks noChangeAspect="1" noChangeArrowheads="1"/>
          </p:cNvPicPr>
          <p:nvPr/>
        </p:nvPicPr>
        <p:blipFill>
          <a:blip r:embed="rId3"/>
          <a:srcRect l="16444" b="4955"/>
          <a:stretch>
            <a:fillRect/>
          </a:stretch>
        </p:blipFill>
        <p:spPr bwMode="auto">
          <a:xfrm>
            <a:off x="214282" y="142852"/>
            <a:ext cx="4243543" cy="3143272"/>
          </a:xfrm>
          <a:prstGeom prst="rect">
            <a:avLst/>
          </a:prstGeom>
          <a:noFill/>
        </p:spPr>
      </p:pic>
      <p:pic>
        <p:nvPicPr>
          <p:cNvPr id="50178" name="Picture 2" descr="G:\2012-2013\Курочкина\1\Беларусь\nacionalnaya_biblioteka77129.jpg"/>
          <p:cNvPicPr>
            <a:picLocks noChangeAspect="1" noChangeArrowheads="1"/>
          </p:cNvPicPr>
          <p:nvPr/>
        </p:nvPicPr>
        <p:blipFill>
          <a:blip r:embed="rId4" cstate="print"/>
          <a:srcRect b="2015"/>
          <a:stretch>
            <a:fillRect/>
          </a:stretch>
        </p:blipFill>
        <p:spPr bwMode="auto">
          <a:xfrm>
            <a:off x="4643438" y="142852"/>
            <a:ext cx="4357686" cy="3143272"/>
          </a:xfrm>
          <a:prstGeom prst="rect">
            <a:avLst/>
          </a:prstGeom>
          <a:noFill/>
        </p:spPr>
      </p:pic>
      <p:pic>
        <p:nvPicPr>
          <p:cNvPr id="50179" name="Picture 3" descr="G:\2012-2013\Курочкина\1\Беларусь\img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36" y="3429000"/>
            <a:ext cx="4239388" cy="3214710"/>
          </a:xfrm>
          <a:prstGeom prst="rect">
            <a:avLst/>
          </a:prstGeom>
          <a:noFill/>
        </p:spPr>
      </p:pic>
      <p:pic>
        <p:nvPicPr>
          <p:cNvPr id="50180" name="Picture 4" descr="G:\2012-2013\Курочкина\1\Беларусь\tour19.jpg"/>
          <p:cNvPicPr>
            <a:picLocks noChangeAspect="1" noChangeArrowheads="1"/>
          </p:cNvPicPr>
          <p:nvPr/>
        </p:nvPicPr>
        <p:blipFill>
          <a:blip r:embed="rId6" cstate="print"/>
          <a:srcRect l="11127"/>
          <a:stretch>
            <a:fillRect/>
          </a:stretch>
        </p:blipFill>
        <p:spPr bwMode="auto">
          <a:xfrm>
            <a:off x="4643438" y="3429000"/>
            <a:ext cx="4286280" cy="32861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86116" y="2714620"/>
            <a:ext cx="274306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Мінск</a:t>
            </a:r>
            <a:endParaRPr lang="ru-RU" sz="7200" b="1" cap="none" spc="0" dirty="0">
              <a:ln w="11430"/>
              <a:gradFill>
                <a:gsLst>
                  <a:gs pos="0">
                    <a:srgbClr val="C0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39220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Школа\Для создания презентаций\не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" descr="G:\2012-2013\Курочкина\1\18 феврвля\mogil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8215370" cy="6572295"/>
          </a:xfrm>
          <a:prstGeom prst="rect">
            <a:avLst/>
          </a:prstGeom>
          <a:noFill/>
        </p:spPr>
      </p:pic>
      <p:pic>
        <p:nvPicPr>
          <p:cNvPr id="10" name="Picture 6" descr="рб3"/>
          <p:cNvPicPr>
            <a:picLocks noChangeAspect="1" noChangeArrowheads="1"/>
          </p:cNvPicPr>
          <p:nvPr/>
        </p:nvPicPr>
        <p:blipFill>
          <a:blip r:embed="rId4"/>
          <a:srcRect l="71584" t="7593" r="2715" b="70151"/>
          <a:stretch>
            <a:fillRect/>
          </a:stretch>
        </p:blipFill>
        <p:spPr bwMode="auto">
          <a:xfrm>
            <a:off x="1071538" y="428604"/>
            <a:ext cx="1928826" cy="251751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59604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D:\Школа\Для создания презентаций\Рисунки\Домашний логопед\Мальчик с книгой.jpg"/>
          <p:cNvPicPr>
            <a:picLocks noChangeAspect="1" noChangeArrowheads="1"/>
          </p:cNvPicPr>
          <p:nvPr/>
        </p:nvPicPr>
        <p:blipFill>
          <a:blip r:embed="rId2"/>
          <a:srcRect l="27985" t="2985" r="25000"/>
          <a:stretch>
            <a:fillRect/>
          </a:stretch>
        </p:blipFill>
        <p:spPr bwMode="auto">
          <a:xfrm>
            <a:off x="1928813" y="1928813"/>
            <a:ext cx="30003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4429125" y="1357313"/>
            <a:ext cx="4429125" cy="2000250"/>
          </a:xfrm>
          <a:prstGeom prst="wedgeEllipseCallout">
            <a:avLst>
              <a:gd name="adj1" fmla="val -62624"/>
              <a:gd name="adj2" fmla="val 84334"/>
            </a:avLst>
          </a:prstGeom>
          <a:solidFill>
            <a:srgbClr val="70F499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85728"/>
            <a:ext cx="628654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kern="0" dirty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4400" b="1" kern="0" dirty="0" err="1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4400" b="1" kern="0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kern="0" dirty="0" err="1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падручнікам</a:t>
            </a:r>
            <a:endParaRPr lang="ru-RU" sz="4400" b="1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089" y="1928802"/>
            <a:ext cx="31726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Пр. 51 стар. 30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9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Дамашняе</a:t>
            </a:r>
            <a:r>
              <a:rPr lang="ru-RU" dirty="0"/>
              <a:t> </a:t>
            </a:r>
            <a:r>
              <a:rPr lang="ru-RU" dirty="0" err="1"/>
              <a:t>заданне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пр.52, с.31, </a:t>
            </a:r>
            <a:r>
              <a:rPr lang="ru-RU" dirty="0" err="1" smtClean="0"/>
              <a:t>правіла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8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504056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1. як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?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якая?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якое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? як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?               2.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прымету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прадмета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3. з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назоўн</a:t>
            </a:r>
            <a:r>
              <a:rPr lang="en-US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кам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4. па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лiках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родах </a:t>
            </a:r>
            <a:r>
              <a:rPr lang="ru-RU" sz="36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 склонах</a:t>
            </a:r>
            <a:br>
              <a:rPr lang="ru-RU" sz="36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ru-RU" sz="36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5.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месны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склон</a:t>
            </a:r>
            <a:b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6.у 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давальным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склоне</a:t>
            </a:r>
            <a:endParaRPr lang="en-US" sz="3600" b="1" i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1027" name="Picture 3" descr="D: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4" y="0"/>
            <a:ext cx="9149545" cy="76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4070" y="47667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як</a:t>
            </a:r>
            <a:r>
              <a:rPr lang="en-US" sz="2800" b="1" i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</a:t>
            </a:r>
            <a:r>
              <a:rPr lang="en-US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? </a:t>
            </a:r>
            <a:r>
              <a:rPr lang="ru-RU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якая? </a:t>
            </a:r>
            <a:r>
              <a:rPr lang="ru-RU" sz="2800" b="1" i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якое</a:t>
            </a:r>
            <a:r>
              <a:rPr lang="ru-RU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? як</a:t>
            </a:r>
            <a:r>
              <a:rPr lang="en-US" sz="2800" b="1" i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</a:t>
            </a:r>
            <a:r>
              <a:rPr lang="ru-RU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я?              </a:t>
            </a:r>
            <a:endParaRPr lang="en-US" sz="2800" b="1" i="1" dirty="0" smtClean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прымету</a:t>
            </a:r>
            <a:r>
              <a:rPr lang="ru-RU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прадмета</a:t>
            </a:r>
            <a:endParaRPr lang="en-US" sz="2800" b="1" i="1" dirty="0" smtClean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 </a:t>
            </a:r>
            <a:r>
              <a:rPr lang="ru-RU" sz="2800" b="1" i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назоўн</a:t>
            </a:r>
            <a:r>
              <a:rPr lang="en-US" sz="2800" b="1" i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i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кам</a:t>
            </a:r>
            <a:endParaRPr lang="en-US" sz="2800" b="1" i="1" dirty="0" smtClean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па </a:t>
            </a:r>
            <a:r>
              <a:rPr lang="ru-RU" sz="2800" b="1" i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лiках</a:t>
            </a:r>
            <a:r>
              <a:rPr lang="ru-RU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, родах i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склонах</a:t>
            </a:r>
            <a:endParaRPr lang="en-US" sz="2800" b="1" i="1" dirty="0" smtClean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месны</a:t>
            </a:r>
            <a:r>
              <a:rPr lang="ru-RU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склон</a:t>
            </a:r>
            <a:endParaRPr lang="en-US" sz="2800" b="1" i="1" dirty="0" smtClean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  </a:t>
            </a:r>
            <a:r>
              <a:rPr lang="ru-RU" sz="2800" b="1" i="1" dirty="0" err="1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давальным</a:t>
            </a:r>
            <a:r>
              <a:rPr lang="ru-RU" sz="2800" b="1" i="1" dirty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склоне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4729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Школа\Для создания презентаций\Рисунки\Цветы\ромашка\ромашки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r="17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MCj042448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5049252"/>
            <a:ext cx="1714512" cy="180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5" name="Picture 1" descr="G:\2012-2013\Курочкина\1\18 феврвля\смайлик 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3469771" cy="2514609"/>
          </a:xfrm>
          <a:prstGeom prst="rect">
            <a:avLst/>
          </a:prstGeom>
          <a:noFill/>
        </p:spPr>
      </p:pic>
      <p:pic>
        <p:nvPicPr>
          <p:cNvPr id="47107" name="Picture 3" descr="D:\Школа\Для создания презентаций\Рисунки\смаил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2928934"/>
            <a:ext cx="2636915" cy="2320921"/>
          </a:xfrm>
          <a:prstGeom prst="rect">
            <a:avLst/>
          </a:prstGeom>
          <a:noFill/>
        </p:spPr>
      </p:pic>
      <p:pic>
        <p:nvPicPr>
          <p:cNvPr id="47108" name="Picture 4" descr="D:\Школа\Для создания презентаций\Рисунки\смайл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4915" y="2714620"/>
            <a:ext cx="3525345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4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428604"/>
            <a:ext cx="8501122" cy="571504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14356"/>
            <a:ext cx="7957628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Жадаю вам, дзеці, і далей лагодна</a:t>
            </a:r>
            <a:endParaRPr kumimoji="0" lang="ru-RU" sz="4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Мовай народа валодаць свабодна.</a:t>
            </a:r>
            <a:endParaRPr kumimoji="0" lang="ru-RU" sz="4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 ў жыцці каб было вам лягчэй,</a:t>
            </a:r>
            <a:endParaRPr kumimoji="0" lang="ru-RU" sz="4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Мову сваю вывучайце хутчэй.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11" descr="флаг РБ аним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143512"/>
            <a:ext cx="1027029" cy="5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2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8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Школа\Для создания презентаций\Рисунки\Птицы\Аист\аист над полем.jpg"/>
          <p:cNvPicPr>
            <a:picLocks noChangeAspect="1" noChangeArrowheads="1"/>
          </p:cNvPicPr>
          <p:nvPr/>
        </p:nvPicPr>
        <p:blipFill>
          <a:blip r:embed="rId2"/>
          <a:srcRect l="22901" b="12971"/>
          <a:stretch>
            <a:fillRect/>
          </a:stretch>
        </p:blipFill>
        <p:spPr bwMode="auto">
          <a:xfrm>
            <a:off x="0" y="0"/>
            <a:ext cx="9144000" cy="68806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6" y="571480"/>
            <a:ext cx="78995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Дзякуй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7200" b="1" cap="none" spc="0" dirty="0" err="1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працу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!</a:t>
            </a:r>
            <a:endParaRPr lang="ru-RU" sz="7200" b="1" cap="none" spc="0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7231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785456"/>
            <a:ext cx="554461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be-BY" sz="7200" dirty="0">
                <a:solidFill>
                  <a:srgbClr val="002060"/>
                </a:solidFill>
              </a:rPr>
              <a:t>«Пазнавай новае! Пішы без памылак!»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Туризм\Пейзажи\421985bezimyannoe_ozero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0" y="-1"/>
            <a:ext cx="9144000" cy="6858875"/>
          </a:xfrm>
          <a:prstGeom prst="rect">
            <a:avLst/>
          </a:prstGeom>
          <a:noFill/>
        </p:spPr>
      </p:pic>
      <p:pic>
        <p:nvPicPr>
          <p:cNvPr id="2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жаворонок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143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D:\Школа\Информатика\Уроки\Презентации\учебник\belaru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85750"/>
            <a:ext cx="751833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71802" y="2525152"/>
            <a:ext cx="5857916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Беларусь</a:t>
            </a:r>
          </a:p>
          <a:p>
            <a:pPr>
              <a:defRPr/>
            </a:pPr>
            <a:r>
              <a:rPr lang="ru-RU" sz="4800" b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Бацька</a:t>
            </a:r>
            <a:r>
              <a:rPr lang="be-BY" sz="48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ўшчына</a:t>
            </a:r>
            <a:endParaRPr lang="ru-RU" sz="4800" b="1" dirty="0" smtClean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800" b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Радзіма</a:t>
            </a:r>
            <a:endParaRPr lang="ru-RU" sz="48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4800" b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Айчына</a:t>
            </a:r>
            <a:endParaRPr lang="ru-RU" sz="48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5" descr="000211_240256"/>
          <p:cNvPicPr>
            <a:picLocks noChangeAspect="1" noChangeArrowheads="1"/>
          </p:cNvPicPr>
          <p:nvPr/>
        </p:nvPicPr>
        <p:blipFill>
          <a:blip r:embed="rId6" cstate="print"/>
          <a:srcRect l="14715" r="14649"/>
          <a:stretch>
            <a:fillRect/>
          </a:stretch>
        </p:blipFill>
        <p:spPr bwMode="auto">
          <a:xfrm>
            <a:off x="5786446" y="4572008"/>
            <a:ext cx="1714512" cy="172719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флаг РБ аним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1357298"/>
            <a:ext cx="1027029" cy="5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1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6" descr="природа.png"/>
          <p:cNvPicPr>
            <a:picLocks noChangeAspect="1"/>
          </p:cNvPicPr>
          <p:nvPr/>
        </p:nvPicPr>
        <p:blipFill>
          <a:blip r:embed="rId2">
            <a:lum bright="10000"/>
          </a:blip>
          <a:srcRect r="1538" b="139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500042"/>
            <a:ext cx="802809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400" b="1" i="0" u="none" strike="noStrike" normalizeH="0" baseline="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Неба чыстае  і  глыбокае</a:t>
            </a:r>
            <a:endParaRPr kumimoji="0" lang="ru-RU" sz="4400" b="1" i="0" u="none" strike="noStrike" normalizeH="0" baseline="0" dirty="0" smtClean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400" b="1" i="0" u="none" strike="noStrike" normalizeH="0" baseline="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І б..розавы  ..іхі  гай.</a:t>
            </a:r>
            <a:endParaRPr kumimoji="0" lang="ru-RU" sz="4400" b="1" i="0" u="none" strike="noStrike" normalizeH="0" baseline="0" dirty="0" smtClean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400" b="1" i="0" u="none" strike="noStrike" normalizeH="0" baseline="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Беларусь мая сін..вокая,</a:t>
            </a:r>
            <a:endParaRPr kumimoji="0" lang="ru-RU" sz="4400" b="1" i="0" u="none" strike="noStrike" normalizeH="0" baseline="0" dirty="0" smtClean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4400" b="1" i="0" u="none" strike="noStrike" normalizeH="0" baseline="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Беларусь мая, р..дны  край!</a:t>
            </a:r>
            <a:endParaRPr lang="ru-RU" sz="4400" b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2636" y="1159361"/>
            <a:ext cx="51328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я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1159361"/>
            <a:ext cx="53091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ц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1857364"/>
            <a:ext cx="51328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я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2500306"/>
            <a:ext cx="52931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e-BY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6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398" y="677025"/>
            <a:ext cx="6938969" cy="3832095"/>
          </a:xfrm>
        </p:spPr>
        <p:txBody>
          <a:bodyPr/>
          <a:lstStyle/>
          <a:p>
            <a:pPr algn="ctr"/>
            <a:r>
              <a:rPr lang="be-BY" sz="4400" b="1" dirty="0" smtClean="0">
                <a:solidFill>
                  <a:schemeClr val="tx1"/>
                </a:solidFill>
              </a:rPr>
              <a:t>Скланенне  прыметнікаў  у  множным  ліку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0026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37385947">
            <a:off x="931863" y="4189412"/>
            <a:ext cx="1119188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215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5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782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4880" y="620688"/>
            <a:ext cx="57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Работа ў парах 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4" descr="aa0a79f17c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" y="2294012"/>
            <a:ext cx="199548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a0a79f17c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67" y="2708920"/>
            <a:ext cx="186213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0" y="620688"/>
            <a:ext cx="23050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004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214290"/>
          <a:ext cx="8715436" cy="63579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/>
                <a:gridCol w="1928826"/>
                <a:gridCol w="4857784"/>
              </a:tblGrid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u="none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e-BY" sz="2000" b="1" u="none" kern="1200" dirty="0" smtClean="0">
                        <a:solidFill>
                          <a:srgbClr val="003399"/>
                        </a:solidFill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be-BY" sz="2000" b="1" u="none" dirty="0" smtClean="0">
                        <a:solidFill>
                          <a:srgbClr val="0033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14282" y="571480"/>
            <a:ext cx="15352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Назоўны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538575"/>
            <a:ext cx="12100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538707"/>
            <a:ext cx="17659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Давальны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786190"/>
            <a:ext cx="20401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Вінавальны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2062" y="4857760"/>
            <a:ext cx="13695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8953" y="5857892"/>
            <a:ext cx="11256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Месны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500042"/>
            <a:ext cx="9701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якія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1467137"/>
            <a:ext cx="962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якіх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2467269"/>
            <a:ext cx="10182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кім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3714752"/>
            <a:ext cx="1832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якія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якіх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73764" y="4786322"/>
            <a:ext cx="11031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2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кімі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3633" y="5786454"/>
            <a:ext cx="14093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be-BY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 якіх?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50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340</Words>
  <Application>Microsoft Office PowerPoint</Application>
  <PresentationFormat>Экран (4:3)</PresentationFormat>
  <Paragraphs>120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Spring</vt:lpstr>
      <vt:lpstr>Презентация PowerPoint</vt:lpstr>
      <vt:lpstr>1. якi? якая? якое? якiя?               2. прымету прадмета 3. з назоўнiкам 4. па лiках, родах i склонах 5. месны  склон 6.у  давальным  склоне</vt:lpstr>
      <vt:lpstr>Презентация PowerPoint</vt:lpstr>
      <vt:lpstr>Презентация PowerPoint</vt:lpstr>
      <vt:lpstr>Презентация PowerPoint</vt:lpstr>
      <vt:lpstr>Скланенне  прыметнікаў  у  множным  ліку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Дамашняе заданне  пр.52, с.31, правіла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2015-02-15T15:07:35Z</dcterms:created>
  <dcterms:modified xsi:type="dcterms:W3CDTF">2015-02-23T17:31:51Z</dcterms:modified>
</cp:coreProperties>
</file>